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7152E-0A01-4CCB-9FF7-9058B37C0B3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239779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152E-0A01-4CCB-9FF7-9058B37C0B3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30331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152E-0A01-4CCB-9FF7-9058B37C0B3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155537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152E-0A01-4CCB-9FF7-9058B37C0B3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252907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E7152E-0A01-4CCB-9FF7-9058B37C0B3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141878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7152E-0A01-4CCB-9FF7-9058B37C0B3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180309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7152E-0A01-4CCB-9FF7-9058B37C0B3E}"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84990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7152E-0A01-4CCB-9FF7-9058B37C0B3E}"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188149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7152E-0A01-4CCB-9FF7-9058B37C0B3E}"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273238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7152E-0A01-4CCB-9FF7-9058B37C0B3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276755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7152E-0A01-4CCB-9FF7-9058B37C0B3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E0F1-3B3F-4513-9C6E-9754BDE86116}" type="slidenum">
              <a:rPr lang="en-US" smtClean="0"/>
              <a:t>‹#›</a:t>
            </a:fld>
            <a:endParaRPr lang="en-US"/>
          </a:p>
        </p:txBody>
      </p:sp>
    </p:spTree>
    <p:extLst>
      <p:ext uri="{BB962C8B-B14F-4D97-AF65-F5344CB8AC3E}">
        <p14:creationId xmlns:p14="http://schemas.microsoft.com/office/powerpoint/2010/main" val="275367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7152E-0A01-4CCB-9FF7-9058B37C0B3E}" type="datetimeFigureOut">
              <a:rPr lang="en-US" smtClean="0"/>
              <a:t>9/26/2017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4E0F1-3B3F-4513-9C6E-9754BDE86116}" type="slidenum">
              <a:rPr lang="en-US" smtClean="0"/>
              <a:t>‹#›</a:t>
            </a:fld>
            <a:endParaRPr lang="en-US"/>
          </a:p>
        </p:txBody>
      </p:sp>
    </p:spTree>
    <p:extLst>
      <p:ext uri="{BB962C8B-B14F-4D97-AF65-F5344CB8AC3E}">
        <p14:creationId xmlns:p14="http://schemas.microsoft.com/office/powerpoint/2010/main" val="216747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lgate.com/app/CP/US/EN/OC/Information/Video-Library/No-More-Nasties.cv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s://youtu.be/Jy8JurvYlH4" TargetMode="External"/><Relationship Id="rId1" Type="http://schemas.openxmlformats.org/officeDocument/2006/relationships/slideLayout" Target="../slideLayouts/slideLayout2.xml"/><Relationship Id="rId5" Type="http://schemas.openxmlformats.org/officeDocument/2006/relationships/hyperlink" Target="https://www.youtube.com/watch?v=dlbvzGGkmJs" TargetMode="External"/><Relationship Id="rId4" Type="http://schemas.openxmlformats.org/officeDocument/2006/relationships/hyperlink" Target="https://www.youtube.com/watch?v=ydvo_XU03s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Integrating Oral Health </a:t>
            </a:r>
            <a:r>
              <a:rPr lang="en-US" dirty="0" smtClean="0"/>
              <a:t>Into </a:t>
            </a:r>
            <a:r>
              <a:rPr lang="en-US" dirty="0"/>
              <a:t>Social Marketing Campaigns</a:t>
            </a:r>
          </a:p>
        </p:txBody>
      </p:sp>
      <p:sp>
        <p:nvSpPr>
          <p:cNvPr id="3" name="Subtitle 2"/>
          <p:cNvSpPr>
            <a:spLocks noGrp="1"/>
          </p:cNvSpPr>
          <p:nvPr>
            <p:ph type="subTitle" idx="1"/>
          </p:nvPr>
        </p:nvSpPr>
        <p:spPr/>
        <p:txBody>
          <a:bodyPr/>
          <a:lstStyle/>
          <a:p>
            <a:r>
              <a:rPr lang="en-US" dirty="0" smtClean="0"/>
              <a:t>A Study Involving STEM Biomedical Science Students from Mrs. Diana Moore’s Class and Third Graders from Sweetwater Elementary School</a:t>
            </a:r>
            <a:endParaRPr lang="en-US" dirty="0"/>
          </a:p>
        </p:txBody>
      </p:sp>
    </p:spTree>
    <p:extLst>
      <p:ext uri="{BB962C8B-B14F-4D97-AF65-F5344CB8AC3E}">
        <p14:creationId xmlns:p14="http://schemas.microsoft.com/office/powerpoint/2010/main" val="3403944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It is more fun when we join in activities together!</a:t>
            </a:r>
            <a:endParaRPr lang="en-US" sz="3600" dirty="0"/>
          </a:p>
        </p:txBody>
      </p:sp>
      <p:pic>
        <p:nvPicPr>
          <p:cNvPr id="4" name="Content Placeholder 3" descr="2. Brush with your children.&#10; In addition to brushing at the same time, brush your&#10;teeth in the same bathroom as your chi..."/>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4200" y="1825625"/>
            <a:ext cx="8712200" cy="4905375"/>
          </a:xfrm>
          <a:prstGeom prst="rect">
            <a:avLst/>
          </a:prstGeom>
          <a:noFill/>
          <a:ln>
            <a:noFill/>
          </a:ln>
        </p:spPr>
      </p:pic>
    </p:spTree>
    <p:extLst>
      <p:ext uri="{BB962C8B-B14F-4D97-AF65-F5344CB8AC3E}">
        <p14:creationId xmlns:p14="http://schemas.microsoft.com/office/powerpoint/2010/main" val="1431498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 Sit the little ones on your lap.&#10; If you have tiny toddlers that are learning to brush&#10;their teeth, sit them on your l..."/>
          <p:cNvPicPr/>
          <p:nvPr/>
        </p:nvPicPr>
        <p:blipFill>
          <a:blip r:embed="rId2">
            <a:extLst>
              <a:ext uri="{28A0092B-C50C-407E-A947-70E740481C1C}">
                <a14:useLocalDpi xmlns:a14="http://schemas.microsoft.com/office/drawing/2010/main" val="0"/>
              </a:ext>
            </a:extLst>
          </a:blip>
          <a:srcRect/>
          <a:stretch>
            <a:fillRect/>
          </a:stretch>
        </p:blipFill>
        <p:spPr bwMode="auto">
          <a:xfrm>
            <a:off x="1181100" y="393700"/>
            <a:ext cx="9804400" cy="6299200"/>
          </a:xfrm>
          <a:prstGeom prst="rect">
            <a:avLst/>
          </a:prstGeom>
          <a:noFill/>
          <a:ln>
            <a:noFill/>
          </a:ln>
        </p:spPr>
      </p:pic>
    </p:spTree>
    <p:extLst>
      <p:ext uri="{BB962C8B-B14F-4D97-AF65-F5344CB8AC3E}">
        <p14:creationId xmlns:p14="http://schemas.microsoft.com/office/powerpoint/2010/main" val="2703979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 Talk them through it.&#10; When your children are learning how to brush, talk&#10;them through the steps. Tell them when to br..."/>
          <p:cNvPicPr/>
          <p:nvPr/>
        </p:nvPicPr>
        <p:blipFill>
          <a:blip r:embed="rId2">
            <a:extLst>
              <a:ext uri="{28A0092B-C50C-407E-A947-70E740481C1C}">
                <a14:useLocalDpi xmlns:a14="http://schemas.microsoft.com/office/drawing/2010/main" val="0"/>
              </a:ext>
            </a:extLst>
          </a:blip>
          <a:srcRect/>
          <a:stretch>
            <a:fillRect/>
          </a:stretch>
        </p:blipFill>
        <p:spPr bwMode="auto">
          <a:xfrm>
            <a:off x="622300" y="266700"/>
            <a:ext cx="10845800" cy="6591300"/>
          </a:xfrm>
          <a:prstGeom prst="rect">
            <a:avLst/>
          </a:prstGeom>
          <a:noFill/>
          <a:ln>
            <a:noFill/>
          </a:ln>
        </p:spPr>
      </p:pic>
    </p:spTree>
    <p:extLst>
      <p:ext uri="{BB962C8B-B14F-4D97-AF65-F5344CB8AC3E}">
        <p14:creationId xmlns:p14="http://schemas.microsoft.com/office/powerpoint/2010/main" val="999268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 Let them pick out their toothbrush.&#10; Find the soft-bristle toothbrushes and let them pick&#10;out one from those. Fun toot..."/>
          <p:cNvPicPr/>
          <p:nvPr/>
        </p:nvPicPr>
        <p:blipFill>
          <a:blip r:embed="rId2">
            <a:extLst>
              <a:ext uri="{28A0092B-C50C-407E-A947-70E740481C1C}">
                <a14:useLocalDpi xmlns:a14="http://schemas.microsoft.com/office/drawing/2010/main" val="0"/>
              </a:ext>
            </a:extLst>
          </a:blip>
          <a:srcRect/>
          <a:stretch>
            <a:fillRect/>
          </a:stretch>
        </p:blipFill>
        <p:spPr bwMode="auto">
          <a:xfrm>
            <a:off x="952500" y="266700"/>
            <a:ext cx="10388599" cy="6438900"/>
          </a:xfrm>
          <a:prstGeom prst="rect">
            <a:avLst/>
          </a:prstGeom>
          <a:noFill/>
          <a:ln>
            <a:noFill/>
          </a:ln>
        </p:spPr>
      </p:pic>
    </p:spTree>
    <p:extLst>
      <p:ext uri="{BB962C8B-B14F-4D97-AF65-F5344CB8AC3E}">
        <p14:creationId xmlns:p14="http://schemas.microsoft.com/office/powerpoint/2010/main" val="1035243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 Brush along to a favorite song.&#10; Turn on one of their favorite songs while they’re&#10;brushing. Not only will this help t..."/>
          <p:cNvPicPr/>
          <p:nvPr/>
        </p:nvPicPr>
        <p:blipFill>
          <a:blip r:embed="rId2">
            <a:extLst>
              <a:ext uri="{28A0092B-C50C-407E-A947-70E740481C1C}">
                <a14:useLocalDpi xmlns:a14="http://schemas.microsoft.com/office/drawing/2010/main" val="0"/>
              </a:ext>
            </a:extLst>
          </a:blip>
          <a:srcRect/>
          <a:stretch>
            <a:fillRect/>
          </a:stretch>
        </p:blipFill>
        <p:spPr bwMode="auto">
          <a:xfrm>
            <a:off x="1003300" y="482600"/>
            <a:ext cx="10236200" cy="6261100"/>
          </a:xfrm>
          <a:prstGeom prst="rect">
            <a:avLst/>
          </a:prstGeom>
          <a:noFill/>
          <a:ln>
            <a:noFill/>
          </a:ln>
        </p:spPr>
      </p:pic>
    </p:spTree>
    <p:extLst>
      <p:ext uri="{BB962C8B-B14F-4D97-AF65-F5344CB8AC3E}">
        <p14:creationId xmlns:p14="http://schemas.microsoft.com/office/powerpoint/2010/main" val="3191149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88861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Integrating </a:t>
            </a:r>
            <a:r>
              <a:rPr lang="en-US" sz="3200" dirty="0"/>
              <a:t>Oral Health into Social Marketing Campaigns</a:t>
            </a:r>
          </a:p>
        </p:txBody>
      </p:sp>
      <p:sp>
        <p:nvSpPr>
          <p:cNvPr id="3" name="Content Placeholder 2"/>
          <p:cNvSpPr>
            <a:spLocks noGrp="1"/>
          </p:cNvSpPr>
          <p:nvPr>
            <p:ph idx="1"/>
          </p:nvPr>
        </p:nvSpPr>
        <p:spPr/>
        <p:txBody>
          <a:bodyPr/>
          <a:lstStyle/>
          <a:p>
            <a:r>
              <a:rPr lang="en-US" dirty="0"/>
              <a:t>By integrating oral health into existing elementary schools in the Lithia Springs community, this campaign will target the minds of young children from the ages of seven to eight years old. The project will be assisted by orthodontists from the local community as well as the LSHS biomedical STEM students pursuing careers in dentistry and public health. During the school year of 2017 -2018, we will be utilizing a collaborative approach. Oral health will be successfully integrated into the campaign as the following objectives will be encouraged: brushing teeth after lunch, decreasing consumption of sugar-sweetened beverages, and observing oral health as a means to determine additional internal health concerns.</a:t>
            </a:r>
          </a:p>
          <a:p>
            <a:endParaRPr lang="en-US" dirty="0"/>
          </a:p>
        </p:txBody>
      </p:sp>
    </p:spTree>
    <p:extLst>
      <p:ext uri="{BB962C8B-B14F-4D97-AF65-F5344CB8AC3E}">
        <p14:creationId xmlns:p14="http://schemas.microsoft.com/office/powerpoint/2010/main" val="401964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cap="all" dirty="0"/>
              <a:t>Reward System: Take Teeth Cleaning from Boring to </a:t>
            </a:r>
            <a:r>
              <a:rPr lang="en-US" sz="2800" cap="all" dirty="0" smtClean="0"/>
              <a:t>Brilliant!</a:t>
            </a:r>
            <a:endParaRPr lang="en-US" sz="2800" dirty="0"/>
          </a:p>
        </p:txBody>
      </p:sp>
      <p:pic>
        <p:nvPicPr>
          <p:cNvPr id="4" name="Content Placeholder 3" descr="http://www.colgate.com/CP15/en/us/locale-assets/img/topicpool/childrens-oral-care/184331537-lg.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0400" y="1866900"/>
            <a:ext cx="10934700" cy="4800600"/>
          </a:xfrm>
          <a:prstGeom prst="rect">
            <a:avLst/>
          </a:prstGeom>
          <a:noFill/>
          <a:ln>
            <a:noFill/>
          </a:ln>
        </p:spPr>
      </p:pic>
    </p:spTree>
    <p:extLst>
      <p:ext uri="{BB962C8B-B14F-4D97-AF65-F5344CB8AC3E}">
        <p14:creationId xmlns:p14="http://schemas.microsoft.com/office/powerpoint/2010/main" val="2985781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Instant </a:t>
            </a:r>
            <a:r>
              <a:rPr lang="en-US" sz="3600" b="1" dirty="0"/>
              <a:t>or Delayed Rewards?</a:t>
            </a:r>
            <a:r>
              <a:rPr lang="en-US" dirty="0"/>
              <a:t/>
            </a:r>
            <a:br>
              <a:rPr lang="en-US" dirty="0"/>
            </a:br>
            <a:endParaRPr lang="en-US" dirty="0"/>
          </a:p>
        </p:txBody>
      </p:sp>
      <p:sp>
        <p:nvSpPr>
          <p:cNvPr id="4" name="Content Placeholder 3"/>
          <p:cNvSpPr>
            <a:spLocks noGrp="1"/>
          </p:cNvSpPr>
          <p:nvPr>
            <p:ph idx="1"/>
          </p:nvPr>
        </p:nvSpPr>
        <p:spPr/>
        <p:txBody>
          <a:bodyPr>
            <a:normAutofit fontScale="92500" lnSpcReduction="20000"/>
          </a:bodyPr>
          <a:lstStyle/>
          <a:p>
            <a:r>
              <a:rPr lang="en-US" dirty="0"/>
              <a:t>Rewards will only succeed if they are tailored to suit each child, so you will need to work out what sort of system will work for your child.</a:t>
            </a:r>
          </a:p>
          <a:p>
            <a:r>
              <a:rPr lang="en-US" dirty="0"/>
              <a:t>If your child enjoys working toward a big prize, then try a reward chart. Award your </a:t>
            </a:r>
            <a:r>
              <a:rPr lang="en-US" dirty="0" smtClean="0"/>
              <a:t>children </a:t>
            </a:r>
            <a:r>
              <a:rPr lang="en-US" dirty="0"/>
              <a:t>a sticker each time </a:t>
            </a:r>
            <a:r>
              <a:rPr lang="en-US" dirty="0" smtClean="0"/>
              <a:t>they clean their </a:t>
            </a:r>
            <a:r>
              <a:rPr lang="en-US" dirty="0"/>
              <a:t>teeth properly or, if </a:t>
            </a:r>
            <a:r>
              <a:rPr lang="en-US" dirty="0" smtClean="0"/>
              <a:t>they are </a:t>
            </a:r>
            <a:r>
              <a:rPr lang="en-US" dirty="0"/>
              <a:t>younger, </a:t>
            </a:r>
            <a:r>
              <a:rPr lang="en-US" dirty="0" smtClean="0"/>
              <a:t>sit </a:t>
            </a:r>
            <a:r>
              <a:rPr lang="en-US" dirty="0"/>
              <a:t>nicely to have </a:t>
            </a:r>
            <a:r>
              <a:rPr lang="en-US" dirty="0" smtClean="0"/>
              <a:t>their </a:t>
            </a:r>
            <a:r>
              <a:rPr lang="en-US" dirty="0"/>
              <a:t>teeth cleaned. Make sure you award the sticker right after a successful teeth cleaning session. When your </a:t>
            </a:r>
            <a:r>
              <a:rPr lang="en-US" dirty="0" smtClean="0"/>
              <a:t>children earn </a:t>
            </a:r>
            <a:r>
              <a:rPr lang="en-US" dirty="0"/>
              <a:t>a certain number of stickers, </a:t>
            </a:r>
            <a:r>
              <a:rPr lang="en-US" dirty="0" smtClean="0"/>
              <a:t>give them </a:t>
            </a:r>
            <a:r>
              <a:rPr lang="en-US" dirty="0"/>
              <a:t>a reward, such as a new toy or a trip to a favorite local attraction. If your </a:t>
            </a:r>
            <a:r>
              <a:rPr lang="en-US" dirty="0" smtClean="0"/>
              <a:t>children are </a:t>
            </a:r>
            <a:r>
              <a:rPr lang="en-US" dirty="0"/>
              <a:t>old enough, </a:t>
            </a:r>
            <a:r>
              <a:rPr lang="en-US" dirty="0" smtClean="0"/>
              <a:t>they </a:t>
            </a:r>
            <a:r>
              <a:rPr lang="en-US" dirty="0"/>
              <a:t>could choose </a:t>
            </a:r>
            <a:r>
              <a:rPr lang="en-US" dirty="0" smtClean="0"/>
              <a:t>their </a:t>
            </a:r>
            <a:r>
              <a:rPr lang="en-US" dirty="0"/>
              <a:t>own treat to work toward.</a:t>
            </a:r>
          </a:p>
          <a:p>
            <a:r>
              <a:rPr lang="en-US" dirty="0"/>
              <a:t>If your </a:t>
            </a:r>
            <a:r>
              <a:rPr lang="en-US" dirty="0" smtClean="0"/>
              <a:t>children need </a:t>
            </a:r>
            <a:r>
              <a:rPr lang="en-US" dirty="0"/>
              <a:t>instant rewards, you could try linking each teeth cleaning session to a prize. Offer an extra book at bedtime or some extra television time the following day. Make sure the reward comes soon after the task is completed. Remind your </a:t>
            </a:r>
            <a:r>
              <a:rPr lang="en-US" dirty="0" smtClean="0"/>
              <a:t>children </a:t>
            </a:r>
            <a:r>
              <a:rPr lang="en-US" dirty="0"/>
              <a:t>why </a:t>
            </a:r>
            <a:r>
              <a:rPr lang="en-US" dirty="0" smtClean="0"/>
              <a:t>they are </a:t>
            </a:r>
            <a:r>
              <a:rPr lang="en-US" dirty="0"/>
              <a:t>getting the reward so </a:t>
            </a:r>
            <a:r>
              <a:rPr lang="en-US" dirty="0" smtClean="0"/>
              <a:t>it is associated </a:t>
            </a:r>
            <a:r>
              <a:rPr lang="en-US" dirty="0"/>
              <a:t>with good teeth cleaning.</a:t>
            </a:r>
          </a:p>
          <a:p>
            <a:endParaRPr lang="en-US" dirty="0"/>
          </a:p>
        </p:txBody>
      </p:sp>
    </p:spTree>
    <p:extLst>
      <p:ext uri="{BB962C8B-B14F-4D97-AF65-F5344CB8AC3E}">
        <p14:creationId xmlns:p14="http://schemas.microsoft.com/office/powerpoint/2010/main" val="2191646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Making </a:t>
            </a:r>
            <a:r>
              <a:rPr lang="en-US" sz="3600" b="1" dirty="0"/>
              <a:t>Teeth Cleaning Fun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As well as traditional reward charts, you can also use rewards to make the actual process of cleaning teeth fun. Try these ideas to liven things up.</a:t>
            </a:r>
          </a:p>
          <a:p>
            <a:pPr lvl="0"/>
            <a:r>
              <a:rPr lang="en-US" dirty="0"/>
              <a:t>Use a little imagination to turn teeth cleaning into a game by singing a song or going on an imaginary journey.</a:t>
            </a:r>
          </a:p>
          <a:p>
            <a:pPr lvl="0"/>
            <a:r>
              <a:rPr lang="en-US" dirty="0"/>
              <a:t>If you have a tablet or smartphone, try an app, such as a </a:t>
            </a:r>
            <a:r>
              <a:rPr lang="en-US" dirty="0" smtClean="0"/>
              <a:t>kid’s </a:t>
            </a:r>
            <a:r>
              <a:rPr lang="en-US" dirty="0"/>
              <a:t>timer, to ensure that your child brushes for the proper amount of time. Tell your child </a:t>
            </a:r>
            <a:r>
              <a:rPr lang="en-US" dirty="0" smtClean="0"/>
              <a:t>to </a:t>
            </a:r>
            <a:r>
              <a:rPr lang="en-US" dirty="0"/>
              <a:t>use the app, but only as long the job is done properly.</a:t>
            </a:r>
          </a:p>
          <a:p>
            <a:pPr lvl="0"/>
            <a:r>
              <a:rPr lang="en-US" dirty="0"/>
              <a:t>You could also try this </a:t>
            </a:r>
            <a:r>
              <a:rPr lang="en-US" u="sng" dirty="0">
                <a:hlinkClick r:id="rId2"/>
              </a:rPr>
              <a:t>fun Colgate video</a:t>
            </a:r>
            <a:r>
              <a:rPr lang="en-US" dirty="0"/>
              <a:t> which explains the importance of keeping those pearly whites clean and healthy.</a:t>
            </a:r>
          </a:p>
          <a:p>
            <a:endParaRPr lang="en-US" dirty="0"/>
          </a:p>
        </p:txBody>
      </p:sp>
    </p:spTree>
    <p:extLst>
      <p:ext uri="{BB962C8B-B14F-4D97-AF65-F5344CB8AC3E}">
        <p14:creationId xmlns:p14="http://schemas.microsoft.com/office/powerpoint/2010/main" val="142932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Fun Videos </a:t>
            </a:r>
            <a:r>
              <a:rPr lang="en-US" dirty="0"/>
              <a:t>for </a:t>
            </a:r>
            <a:r>
              <a:rPr lang="en-US" dirty="0" smtClean="0"/>
              <a:t>Children</a:t>
            </a:r>
            <a:r>
              <a:rPr lang="en-US" dirty="0"/>
              <a:t>!</a:t>
            </a:r>
          </a:p>
        </p:txBody>
      </p:sp>
      <p:sp>
        <p:nvSpPr>
          <p:cNvPr id="3" name="Content Placeholder 2"/>
          <p:cNvSpPr>
            <a:spLocks noGrp="1"/>
          </p:cNvSpPr>
          <p:nvPr>
            <p:ph idx="1"/>
          </p:nvPr>
        </p:nvSpPr>
        <p:spPr/>
        <p:txBody>
          <a:bodyPr/>
          <a:lstStyle/>
          <a:p>
            <a:endParaRPr lang="en-US" u="sng" dirty="0" smtClean="0"/>
          </a:p>
          <a:p>
            <a:endParaRPr lang="en-US" u="sng" dirty="0"/>
          </a:p>
          <a:p>
            <a:pPr marL="0" indent="0">
              <a:buNone/>
            </a:pPr>
            <a:r>
              <a:rPr lang="en-US" dirty="0" smtClean="0">
                <a:hlinkClick r:id="rId2"/>
              </a:rPr>
              <a:t>https://youtu.be/Jy8JurvYlH4</a:t>
            </a:r>
            <a:r>
              <a:rPr lang="en-US" dirty="0" smtClean="0">
                <a:hlinkClick r:id="rId3" action="ppaction://hlinksldjump"/>
              </a:rPr>
              <a:t>  </a:t>
            </a:r>
            <a:endParaRPr lang="en-US" dirty="0" smtClean="0"/>
          </a:p>
          <a:p>
            <a:pPr marL="0" indent="0">
              <a:buNone/>
            </a:pPr>
            <a:r>
              <a:rPr lang="en-US" dirty="0" smtClean="0">
                <a:hlinkClick r:id="rId4"/>
              </a:rPr>
              <a:t>https://www.youtube.com/watch?v=ydvo_XU03s4</a:t>
            </a:r>
            <a:endParaRPr lang="en-US" dirty="0" smtClean="0"/>
          </a:p>
          <a:p>
            <a:pPr marL="0" indent="0">
              <a:buNone/>
            </a:pPr>
            <a:r>
              <a:rPr lang="en-US" dirty="0" smtClean="0">
                <a:hlinkClick r:id="rId5"/>
              </a:rPr>
              <a:t>https://www.youtube.com/watch?v=dlbvzGGkmJs</a:t>
            </a:r>
            <a:endParaRPr lang="en-US" dirty="0"/>
          </a:p>
        </p:txBody>
      </p:sp>
    </p:spTree>
    <p:extLst>
      <p:ext uri="{BB962C8B-B14F-4D97-AF65-F5344CB8AC3E}">
        <p14:creationId xmlns:p14="http://schemas.microsoft.com/office/powerpoint/2010/main" val="1258285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Spanish Speakers </a:t>
            </a:r>
            <a:endParaRPr lang="en-US" dirty="0"/>
          </a:p>
        </p:txBody>
      </p:sp>
      <p:pic>
        <p:nvPicPr>
          <p:cNvPr id="3" name="Picture 2"/>
          <p:cNvPicPr>
            <a:picLocks noChangeAspect="1"/>
          </p:cNvPicPr>
          <p:nvPr/>
        </p:nvPicPr>
        <p:blipFill>
          <a:blip r:embed="rId2"/>
          <a:stretch>
            <a:fillRect/>
          </a:stretch>
        </p:blipFill>
        <p:spPr>
          <a:xfrm>
            <a:off x="838200" y="1938524"/>
            <a:ext cx="10515600" cy="4436876"/>
          </a:xfrm>
          <a:prstGeom prst="rect">
            <a:avLst/>
          </a:prstGeom>
        </p:spPr>
      </p:pic>
    </p:spTree>
    <p:extLst>
      <p:ext uri="{BB962C8B-B14F-4D97-AF65-F5344CB8AC3E}">
        <p14:creationId xmlns:p14="http://schemas.microsoft.com/office/powerpoint/2010/main" val="2946788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Parent Involvement in The Oral Campaign</a:t>
            </a:r>
            <a:endParaRPr lang="en-US" dirty="0"/>
          </a:p>
        </p:txBody>
      </p:sp>
      <p:pic>
        <p:nvPicPr>
          <p:cNvPr id="5" name="Content Placeholder 4" descr="Why do kids need to brush their teeth?&#10; Just because your children’s baby teeth will&#10;eventually fall out does not mean th..."/>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5700" y="1825624"/>
            <a:ext cx="9245600" cy="4816475"/>
          </a:xfrm>
          <a:prstGeom prst="rect">
            <a:avLst/>
          </a:prstGeom>
          <a:noFill/>
          <a:ln>
            <a:noFill/>
          </a:ln>
        </p:spPr>
      </p:pic>
    </p:spTree>
    <p:extLst>
      <p:ext uri="{BB962C8B-B14F-4D97-AF65-F5344CB8AC3E}">
        <p14:creationId xmlns:p14="http://schemas.microsoft.com/office/powerpoint/2010/main" val="3266973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Make it a </a:t>
            </a:r>
            <a:r>
              <a:rPr lang="en-US" dirty="0"/>
              <a:t>f</a:t>
            </a:r>
            <a:r>
              <a:rPr lang="en-US" dirty="0" smtClean="0"/>
              <a:t>amily project as well !</a:t>
            </a:r>
            <a:endParaRPr lang="en-US" dirty="0"/>
          </a:p>
        </p:txBody>
      </p:sp>
      <p:pic>
        <p:nvPicPr>
          <p:cNvPr id="4" name="Content Placeholder 3" descr="1. Keep a family brushing schedule.&#10; Try to set a brushing schedule for your whole family.&#10;If the “big kids” are brush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0300" y="1600201"/>
            <a:ext cx="9359900" cy="5168900"/>
          </a:xfrm>
          <a:prstGeom prst="rect">
            <a:avLst/>
          </a:prstGeom>
          <a:noFill/>
          <a:ln>
            <a:noFill/>
          </a:ln>
        </p:spPr>
      </p:pic>
    </p:spTree>
    <p:extLst>
      <p:ext uri="{BB962C8B-B14F-4D97-AF65-F5344CB8AC3E}">
        <p14:creationId xmlns:p14="http://schemas.microsoft.com/office/powerpoint/2010/main" val="1572966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541</Words>
  <Application>Microsoft Office PowerPoint</Application>
  <PresentationFormat>Widescreen</PresentationFormat>
  <Paragraphs>24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Integrating Oral Health Into Social Marketing Campaigns</vt:lpstr>
      <vt:lpstr>      Integrating Oral Health into Social Marketing Campaigns</vt:lpstr>
      <vt:lpstr>Reward System: Take Teeth Cleaning from Boring to Brilliant!</vt:lpstr>
      <vt:lpstr>                        Instant or Delayed Rewards? </vt:lpstr>
      <vt:lpstr>                           Making Teeth Cleaning Fun </vt:lpstr>
      <vt:lpstr>                Fun Videos for Children!</vt:lpstr>
      <vt:lpstr>                       Spanish Speakers </vt:lpstr>
      <vt:lpstr>    Parent Involvement in The Oral Campaign</vt:lpstr>
      <vt:lpstr>           Make it a family project as well !</vt:lpstr>
      <vt:lpstr>       It is more fun when we join in activities together!</vt:lpstr>
      <vt:lpstr>PowerPoint Presentation</vt:lpstr>
      <vt:lpstr>PowerPoint Presentation</vt:lpstr>
      <vt:lpstr>PowerPoint Presentation</vt:lpstr>
      <vt:lpstr>PowerPoint Presentation</vt:lpstr>
      <vt:lpstr>PowerPoint Presentation</vt:lpstr>
    </vt:vector>
  </TitlesOfParts>
  <Company>Douglas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Oral Health into Social Marketing Campaigns</dc:title>
  <dc:creator>Diana Moore</dc:creator>
  <cp:lastModifiedBy>Diana Moore</cp:lastModifiedBy>
  <cp:revision>10</cp:revision>
  <dcterms:created xsi:type="dcterms:W3CDTF">2017-09-26T14:11:59Z</dcterms:created>
  <dcterms:modified xsi:type="dcterms:W3CDTF">2017-09-26T19:49:10Z</dcterms:modified>
</cp:coreProperties>
</file>